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9" r:id="rId6"/>
    <p:sldId id="262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38" autoAdjust="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338C-EBF4-4547-B93E-A91AD51AF02B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BDC6F-8787-4DC1-8EF7-222F5E24C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29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https://www.youtube.com/watch?v=ts6gUl1-I5A#t=1m48s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BDC6F-8787-4DC1-8EF7-222F5E24C84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8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https://www.youtube.com/watch?v=ts6gUl1-I5A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BDC6F-8787-4DC1-8EF7-222F5E24C84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8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https://www.youtube.com/watch?v=ts6gUl1-I5A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BDC6F-8787-4DC1-8EF7-222F5E24C84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4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A89872-D998-4354-A7E2-78571242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B80FC4-F029-4FA0-AB1F-0D7E249C4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6A6547-BF31-4BAA-8C5E-703DAB28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A05915-1C3C-4B20-9A79-C2A79987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A06B11-DCA6-4D84-A8BA-8ED5B6B4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3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AFA69-E4D5-49BE-A526-5458F71D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8BD303-43FA-444B-A645-8D01C0C14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423B6A-4B38-49BE-99F9-1057CE90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7A3C9-FA4C-44EC-B034-F465973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962A4F-5A95-4C6F-B618-56944501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3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761AB74-19D2-4406-B605-2669D6686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1589AE-399C-45C6-89C4-5AD5FDCAB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3575A4-8C08-4A35-85F3-75900572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703A5F-5DD7-4BAC-A4F3-BA597F8D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EB4E74-218C-4E4D-8F14-E474386B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7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B6F8F-B163-47E7-BAA0-B9452037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12D19D-CB63-48B1-ABE9-8B98D634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E10526-88A3-4612-8EB4-0FDB4A93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DF35DF-A0BD-4E9B-9F71-655401BE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C8E244-528F-40A5-8753-559481C9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5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2952DF-31AA-44AF-88D7-4F02D8D2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780BD2-FCA6-4C2D-82E8-2334B07B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F673F9-734F-494F-A689-0BA7F0BA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9AA452-466A-4798-BE44-B123E0D7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FC97BC-8C94-4EB9-844D-59253150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0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6001F-495C-4573-9E8D-EC67476F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AFA28-BD4E-4118-82F4-8F46D227E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3574E6-13B7-43A7-A160-81F8F6FE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31CFC4-C991-41E4-A5A9-497A0664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25CB33-1CC6-45F2-943D-1E922DCD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470A2D-39CB-452B-9E87-D19C461C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4CC132-4D2F-42DB-9B08-9E7BFB84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9D3657-EF7D-4B41-A30D-904384BA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FC37EB6-3F3D-43AC-8370-67D29EC98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56E94C-12B7-433B-A9F7-B28AA4D08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6CD958-AC5C-4428-8A58-6DF53220C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DF9B2D4-1483-4E97-A00C-E144D2CD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F0567F3-8F59-4898-92BF-33E618EF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F1D0CDF-57A2-49DF-833E-B76A54CC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05119-15A9-42FE-8E8F-800651C2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98BE33-CBD0-468E-95FC-4AE097BB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D5A6B9D-134E-44C1-B50B-CA579E72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8B115D-2CAF-4F09-B493-45C65B26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1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C5B20B7-F006-459F-A28F-E64A31BE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0C6C67B-C94F-4562-81DE-80760D54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6A0F44-CBD1-42E0-AB5D-70E0CF09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251C2A-84D6-4370-9885-8332B547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DF5905-422A-49E5-A3B5-7075045F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6EE560-ECBD-4C43-A3D0-19B7FCD6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E1F5A7-289A-4583-84C0-F8E8524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4F3CBE-C11C-47D4-9E3A-F4E285A0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92A6F-6D99-4FCD-9741-11621F7B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5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498988-12D3-4D7B-8B60-8DAE5E6F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2F2108D-461A-4821-9F36-FBAD5A304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FAC67A-AE52-4E1E-BDBE-7DCB2453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D13EEB-7384-4DF7-952F-D6D7D83F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2D1A13-9CB1-4BD5-A787-F743F682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AADD50-FEEE-4BAE-9DC2-2AC76A8E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7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32356F6-36D1-4E97-AAD4-1C3B440B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7597FE-2D12-4E4B-BEB2-9868A9B5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48F81D-560F-4D4A-B845-776E126A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7A90-91DB-420D-96E5-6B2DF30F7690}" type="datetimeFigureOut">
              <a:rPr lang="zh-TW" altLang="en-US" smtClean="0"/>
              <a:t>2022/11/9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8EA68F-5C43-4A6D-B7A0-82ECA4C71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1C1E9E-DF8C-4077-99DF-919ED48B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2EF2-D2E1-49C7-A4C2-7F3102D8E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99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DB8CE5-83FC-41B6-9E6A-9BB86D20B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機器人零件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201A4-406B-401D-B01F-4C7759DF0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92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0AFE-EDAA-BE5A-6D95-720FA366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清道達人零件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3F1C8F-FE20-AD65-C972-3F22C54A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1008"/>
            <a:ext cx="3800000" cy="178095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6A3C5EC-7A3A-E476-4A43-3D8E2912F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00" y="2060014"/>
            <a:ext cx="3600000" cy="1580952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2037071-3E1F-C2BA-F192-26A6C5EAF8F3}"/>
              </a:ext>
            </a:extLst>
          </p:cNvPr>
          <p:cNvSpPr txBox="1">
            <a:spLocks/>
          </p:cNvSpPr>
          <p:nvPr/>
        </p:nvSpPr>
        <p:spPr>
          <a:xfrm>
            <a:off x="6591373" y="3429000"/>
            <a:ext cx="4174950" cy="2145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藍芽晶片（直角</a:t>
            </a:r>
            <a:r>
              <a:rPr lang="en-US" altLang="zh-TW" dirty="0"/>
              <a:t>HC-05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Arduino</a:t>
            </a:r>
            <a:r>
              <a:rPr lang="zh-TW" altLang="en-US" dirty="0"/>
              <a:t>通用款，可用在</a:t>
            </a:r>
            <a:r>
              <a:rPr lang="en-US" altLang="zh-TW" dirty="0"/>
              <a:t>IOT</a:t>
            </a:r>
          </a:p>
          <a:p>
            <a:r>
              <a:rPr lang="zh-TW" altLang="en-US" dirty="0"/>
              <a:t>會有爆衝問題</a:t>
            </a:r>
            <a:endParaRPr lang="en-US" altLang="zh-TW" dirty="0"/>
          </a:p>
          <a:p>
            <a:r>
              <a:rPr lang="zh-TW" altLang="en-US" dirty="0"/>
              <a:t>單價：</a:t>
            </a:r>
            <a:endParaRPr lang="en-US" altLang="zh-TW" dirty="0"/>
          </a:p>
          <a:p>
            <a:r>
              <a:rPr lang="zh-TW" altLang="en-US" dirty="0"/>
              <a:t>供應商：誼名電子</a:t>
            </a:r>
          </a:p>
        </p:txBody>
      </p:sp>
    </p:spTree>
    <p:extLst>
      <p:ext uri="{BB962C8B-B14F-4D97-AF65-F5344CB8AC3E}">
        <p14:creationId xmlns:p14="http://schemas.microsoft.com/office/powerpoint/2010/main" val="49438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A57F0-B090-1B24-7790-652127EE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清道達人零件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37ED4C5-09F0-D473-AAC0-8B652846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96" y="3691122"/>
            <a:ext cx="3876190" cy="151428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EB9EF0D-1B35-C03B-C626-F513C25D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96" y="1952810"/>
            <a:ext cx="3714286" cy="1476190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8F42C80-8FBE-9BF8-E8D0-4A4F00B147F4}"/>
              </a:ext>
            </a:extLst>
          </p:cNvPr>
          <p:cNvSpPr txBox="1">
            <a:spLocks/>
          </p:cNvSpPr>
          <p:nvPr/>
        </p:nvSpPr>
        <p:spPr>
          <a:xfrm>
            <a:off x="6591373" y="3429000"/>
            <a:ext cx="3574844" cy="148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藍芽晶片（平行</a:t>
            </a:r>
            <a:r>
              <a:rPr lang="en-US" altLang="zh-TW" dirty="0"/>
              <a:t>HC-04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單價：</a:t>
            </a:r>
            <a:r>
              <a:rPr lang="en-US" altLang="zh-TW" dirty="0"/>
              <a:t>250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zh-TW" altLang="en-US" dirty="0"/>
              <a:t>供應商：誼名電子</a:t>
            </a:r>
          </a:p>
        </p:txBody>
      </p:sp>
    </p:spTree>
    <p:extLst>
      <p:ext uri="{BB962C8B-B14F-4D97-AF65-F5344CB8AC3E}">
        <p14:creationId xmlns:p14="http://schemas.microsoft.com/office/powerpoint/2010/main" val="136211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748FD-EB78-4621-ACED-68AFB0CC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22" y="13779"/>
            <a:ext cx="10515600" cy="1325563"/>
          </a:xfrm>
        </p:spPr>
        <p:txBody>
          <a:bodyPr/>
          <a:lstStyle/>
          <a:p>
            <a:r>
              <a:rPr lang="en-US" altLang="zh-TW" dirty="0"/>
              <a:t>IOT</a:t>
            </a:r>
            <a:r>
              <a:rPr lang="zh-TW" altLang="en-US" dirty="0"/>
              <a:t>組零件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3A81C3-2143-4004-8FE8-AC6FD684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23" y="5515703"/>
            <a:ext cx="4354874" cy="1046748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/>
              <a:t>MT1-L</a:t>
            </a:r>
            <a:r>
              <a:rPr lang="zh-TW" altLang="en-US" dirty="0"/>
              <a:t>馬達模組左右不同</a:t>
            </a:r>
            <a:endParaRPr lang="en-US" altLang="zh-TW" dirty="0"/>
          </a:p>
          <a:p>
            <a:r>
              <a:rPr lang="zh-TW" altLang="en-US" dirty="0"/>
              <a:t>一台車需各一組</a:t>
            </a:r>
            <a:endParaRPr lang="en-US" altLang="zh-TW" dirty="0"/>
          </a:p>
          <a:p>
            <a:r>
              <a:rPr lang="zh-TW" altLang="en-US" dirty="0"/>
              <a:t>單價：一組（左右）</a:t>
            </a:r>
            <a:r>
              <a:rPr lang="en-US" altLang="zh-TW" dirty="0"/>
              <a:t>320</a:t>
            </a:r>
            <a:r>
              <a:rPr lang="zh-TW" altLang="en-US" dirty="0"/>
              <a:t>元</a:t>
            </a:r>
            <a:br>
              <a:rPr lang="en-US" altLang="zh-TW" dirty="0"/>
            </a:br>
            <a:r>
              <a:rPr lang="en-US" altLang="zh-TW" dirty="0"/>
              <a:t>(2021)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822C77-2240-4DE6-AE2B-D7BF17EE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5" y="1282350"/>
            <a:ext cx="3428571" cy="3057143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25007EF-119F-4715-A0F2-4A1CB1469098}"/>
              </a:ext>
            </a:extLst>
          </p:cNvPr>
          <p:cNvCxnSpPr>
            <a:cxnSpLocks/>
          </p:cNvCxnSpPr>
          <p:nvPr/>
        </p:nvCxnSpPr>
        <p:spPr>
          <a:xfrm>
            <a:off x="2782955" y="2011207"/>
            <a:ext cx="3681853" cy="19249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3603A04-3B8C-4735-ABAD-1C00F2037455}"/>
              </a:ext>
            </a:extLst>
          </p:cNvPr>
          <p:cNvCxnSpPr>
            <a:cxnSpLocks/>
          </p:cNvCxnSpPr>
          <p:nvPr/>
        </p:nvCxnSpPr>
        <p:spPr>
          <a:xfrm flipV="1">
            <a:off x="2691667" y="2450592"/>
            <a:ext cx="3773141" cy="8865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5A7712FF-AF1F-4184-95E6-64CDD3425244}"/>
              </a:ext>
            </a:extLst>
          </p:cNvPr>
          <p:cNvSpPr/>
          <p:nvPr/>
        </p:nvSpPr>
        <p:spPr>
          <a:xfrm>
            <a:off x="1362554" y="1824653"/>
            <a:ext cx="1329113" cy="53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CC7232-FFFB-4E51-9B7F-FC87E65FC97D}"/>
              </a:ext>
            </a:extLst>
          </p:cNvPr>
          <p:cNvSpPr/>
          <p:nvPr/>
        </p:nvSpPr>
        <p:spPr>
          <a:xfrm>
            <a:off x="1269787" y="3067233"/>
            <a:ext cx="1329113" cy="53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95C49BC-0E3A-4E9F-A619-F26BA053D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760" y="1421152"/>
            <a:ext cx="3611397" cy="1568523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8347D2B-D867-329C-D0D1-84B9DAAFEC4C}"/>
              </a:ext>
            </a:extLst>
          </p:cNvPr>
          <p:cNvSpPr txBox="1">
            <a:spLocks/>
          </p:cNvSpPr>
          <p:nvPr/>
        </p:nvSpPr>
        <p:spPr>
          <a:xfrm>
            <a:off x="6934918" y="3250562"/>
            <a:ext cx="4740965" cy="20042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TT</a:t>
            </a:r>
            <a:r>
              <a:rPr lang="zh-TW" altLang="en-US" dirty="0"/>
              <a:t>馬達電路板＋</a:t>
            </a:r>
            <a:r>
              <a:rPr lang="en-US" altLang="zh-TW" dirty="0"/>
              <a:t>TT</a:t>
            </a:r>
            <a:r>
              <a:rPr lang="zh-TW" altLang="en-US" dirty="0"/>
              <a:t>馬達</a:t>
            </a:r>
            <a:endParaRPr lang="en-US" altLang="zh-TW" dirty="0"/>
          </a:p>
          <a:p>
            <a:r>
              <a:rPr lang="zh-TW" altLang="en-US" dirty="0"/>
              <a:t>左右不同</a:t>
            </a:r>
            <a:endParaRPr lang="en-US" altLang="zh-TW" dirty="0"/>
          </a:p>
          <a:p>
            <a:r>
              <a:rPr lang="zh-TW" altLang="en-US" dirty="0"/>
              <a:t>供應商：誼名電子</a:t>
            </a:r>
            <a:endParaRPr lang="en-US" altLang="zh-TW" dirty="0"/>
          </a:p>
          <a:p>
            <a:r>
              <a:rPr lang="zh-TW" altLang="en-US" dirty="0"/>
              <a:t>單價：</a:t>
            </a:r>
            <a:r>
              <a:rPr lang="en-US" altLang="zh-TW" dirty="0"/>
              <a:t>300</a:t>
            </a:r>
            <a:r>
              <a:rPr lang="zh-TW" altLang="en-US" dirty="0"/>
              <a:t>元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350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F5361A92-0FB4-4862-B9CF-16FE714C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4" y="4015459"/>
            <a:ext cx="3574843" cy="28269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B748FD-EB78-4621-ACED-68AFB0CC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22" y="13779"/>
            <a:ext cx="10515600" cy="1325563"/>
          </a:xfrm>
        </p:spPr>
        <p:txBody>
          <a:bodyPr/>
          <a:lstStyle/>
          <a:p>
            <a:r>
              <a:rPr lang="en-US" altLang="zh-TW" dirty="0"/>
              <a:t>IOT</a:t>
            </a:r>
            <a:r>
              <a:rPr lang="zh-TW" altLang="en-US" dirty="0"/>
              <a:t>組零件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822C77-2240-4DE6-AE2B-D7BF17EE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15" y="1282350"/>
            <a:ext cx="3428571" cy="305714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0FF2ADA-FEFF-4E40-862E-29C704104AD5}"/>
              </a:ext>
            </a:extLst>
          </p:cNvPr>
          <p:cNvSpPr/>
          <p:nvPr/>
        </p:nvSpPr>
        <p:spPr>
          <a:xfrm rot="1885443">
            <a:off x="2055789" y="5676983"/>
            <a:ext cx="1086221" cy="478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5216488-73ED-4D90-BB4E-FADBB0B804FC}"/>
              </a:ext>
            </a:extLst>
          </p:cNvPr>
          <p:cNvCxnSpPr>
            <a:cxnSpLocks/>
          </p:cNvCxnSpPr>
          <p:nvPr/>
        </p:nvCxnSpPr>
        <p:spPr>
          <a:xfrm flipV="1">
            <a:off x="4497365" y="4105656"/>
            <a:ext cx="941852" cy="18106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047DD70E-90B0-4409-80E0-D8944109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309" y="1189221"/>
            <a:ext cx="5908537" cy="1459000"/>
          </a:xfrm>
          <a:prstGeom prst="rect">
            <a:avLst/>
          </a:prstGeom>
        </p:spPr>
      </p:pic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9BCFD8EA-08B7-4734-9FB7-9E9D530C35A3}"/>
              </a:ext>
            </a:extLst>
          </p:cNvPr>
          <p:cNvSpPr txBox="1">
            <a:spLocks/>
          </p:cNvSpPr>
          <p:nvPr/>
        </p:nvSpPr>
        <p:spPr>
          <a:xfrm>
            <a:off x="7164878" y="3270683"/>
            <a:ext cx="3574844" cy="148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光電反射電路板（紅外線感測器）</a:t>
            </a:r>
            <a:endParaRPr lang="en-US" altLang="zh-TW" dirty="0"/>
          </a:p>
          <a:p>
            <a:r>
              <a:rPr lang="zh-TW" altLang="en-US" dirty="0"/>
              <a:t>供應商：誼名電子</a:t>
            </a:r>
            <a:endParaRPr lang="en-US" altLang="zh-TW" dirty="0"/>
          </a:p>
          <a:p>
            <a:r>
              <a:rPr lang="zh-TW" altLang="en-US" dirty="0"/>
              <a:t>單價：</a:t>
            </a:r>
            <a:r>
              <a:rPr lang="en-US" altLang="zh-TW" dirty="0"/>
              <a:t>160</a:t>
            </a:r>
            <a:r>
              <a:rPr lang="zh-TW" altLang="en-US" dirty="0"/>
              <a:t>元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EBF7B0-7344-AFD2-275B-1084A1635A87}"/>
              </a:ext>
            </a:extLst>
          </p:cNvPr>
          <p:cNvSpPr txBox="1">
            <a:spLocks/>
          </p:cNvSpPr>
          <p:nvPr/>
        </p:nvSpPr>
        <p:spPr>
          <a:xfrm>
            <a:off x="7372142" y="5916354"/>
            <a:ext cx="4149298" cy="453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舊供應商：漢雷科技（單價：</a:t>
            </a:r>
            <a:r>
              <a:rPr lang="en-US" altLang="zh-TW" dirty="0"/>
              <a:t>70</a:t>
            </a:r>
            <a:r>
              <a:rPr lang="zh-TW" altLang="en-US" dirty="0"/>
              <a:t>元</a:t>
            </a:r>
            <a:r>
              <a:rPr lang="en-US" altLang="zh-TW" dirty="0"/>
              <a:t>(2021)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8769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F5361A92-0FB4-4862-B9CF-16FE714C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4" y="4015459"/>
            <a:ext cx="3574843" cy="28269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B748FD-EB78-4621-ACED-68AFB0CC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22" y="13779"/>
            <a:ext cx="10515600" cy="1325563"/>
          </a:xfrm>
        </p:spPr>
        <p:txBody>
          <a:bodyPr/>
          <a:lstStyle/>
          <a:p>
            <a:r>
              <a:rPr lang="en-US" altLang="zh-TW" dirty="0"/>
              <a:t>IOT</a:t>
            </a:r>
            <a:r>
              <a:rPr lang="zh-TW" altLang="en-US" dirty="0"/>
              <a:t>組零件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822C77-2240-4DE6-AE2B-D7BF17EE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49" y="1339342"/>
            <a:ext cx="3428571" cy="305714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0FF2ADA-FEFF-4E40-862E-29C704104AD5}"/>
              </a:ext>
            </a:extLst>
          </p:cNvPr>
          <p:cNvSpPr/>
          <p:nvPr/>
        </p:nvSpPr>
        <p:spPr>
          <a:xfrm>
            <a:off x="1850357" y="2576242"/>
            <a:ext cx="1086221" cy="694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5216488-73ED-4D90-BB4E-FADBB0B804FC}"/>
              </a:ext>
            </a:extLst>
          </p:cNvPr>
          <p:cNvCxnSpPr>
            <a:cxnSpLocks/>
          </p:cNvCxnSpPr>
          <p:nvPr/>
        </p:nvCxnSpPr>
        <p:spPr>
          <a:xfrm>
            <a:off x="4325857" y="2842541"/>
            <a:ext cx="154400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9BCFD8EA-08B7-4734-9FB7-9E9D530C35A3}"/>
              </a:ext>
            </a:extLst>
          </p:cNvPr>
          <p:cNvSpPr txBox="1">
            <a:spLocks/>
          </p:cNvSpPr>
          <p:nvPr/>
        </p:nvSpPr>
        <p:spPr>
          <a:xfrm>
            <a:off x="6869910" y="3651709"/>
            <a:ext cx="3574844" cy="148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擴展板</a:t>
            </a:r>
            <a:r>
              <a:rPr lang="en-US" altLang="zh-TW" dirty="0"/>
              <a:t>(Arduino </a:t>
            </a:r>
            <a:r>
              <a:rPr lang="zh-TW" altLang="en-US" dirty="0"/>
              <a:t>控制板</a:t>
            </a:r>
            <a:r>
              <a:rPr lang="en-US" altLang="zh-TW" dirty="0"/>
              <a:t>) 200</a:t>
            </a:r>
            <a:r>
              <a:rPr lang="zh-TW" altLang="en-US" dirty="0"/>
              <a:t>組</a:t>
            </a:r>
            <a:endParaRPr lang="en-US" altLang="zh-TW" dirty="0"/>
          </a:p>
          <a:p>
            <a:r>
              <a:rPr lang="zh-TW" altLang="en-US" dirty="0"/>
              <a:t>供應商：誼名電子</a:t>
            </a:r>
            <a:endParaRPr lang="en-US" altLang="zh-TW" dirty="0"/>
          </a:p>
          <a:p>
            <a:r>
              <a:rPr lang="zh-TW" altLang="en-US" dirty="0"/>
              <a:t>單價：</a:t>
            </a:r>
            <a:r>
              <a:rPr lang="en-US" altLang="zh-TW" dirty="0"/>
              <a:t>130</a:t>
            </a:r>
            <a:r>
              <a:rPr lang="zh-TW" altLang="en-US" dirty="0"/>
              <a:t>元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AF1219-CD3D-DFCD-1E03-59E844A85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020" y="1076619"/>
            <a:ext cx="3390476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E7EEBE-9B45-4DD8-BBB6-6C50ECBD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IOT</a:t>
            </a:r>
            <a:r>
              <a:rPr lang="zh-TW" altLang="en-US" dirty="0"/>
              <a:t>組零件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1636BD-9BD5-4C61-8506-0593B384A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794" y="1027906"/>
            <a:ext cx="4358624" cy="274796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758F495-241B-414A-ADC0-A0CBB0F7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6" y="1462332"/>
            <a:ext cx="4114286" cy="39333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22AE4F8-3FC2-423B-955B-E0D89590E380}"/>
              </a:ext>
            </a:extLst>
          </p:cNvPr>
          <p:cNvSpPr/>
          <p:nvPr/>
        </p:nvSpPr>
        <p:spPr>
          <a:xfrm>
            <a:off x="2459834" y="3545059"/>
            <a:ext cx="803871" cy="900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FA3AF2A-938C-4E04-89C9-211D1D71CFA5}"/>
              </a:ext>
            </a:extLst>
          </p:cNvPr>
          <p:cNvCxnSpPr>
            <a:cxnSpLocks/>
          </p:cNvCxnSpPr>
          <p:nvPr/>
        </p:nvCxnSpPr>
        <p:spPr>
          <a:xfrm flipV="1">
            <a:off x="4725316" y="2672862"/>
            <a:ext cx="1597754" cy="5905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BAFD828C-B61A-4373-9F33-B0D75FDEBE1E}"/>
              </a:ext>
            </a:extLst>
          </p:cNvPr>
          <p:cNvSpPr txBox="1">
            <a:spLocks/>
          </p:cNvSpPr>
          <p:nvPr/>
        </p:nvSpPr>
        <p:spPr>
          <a:xfrm>
            <a:off x="6574120" y="3995225"/>
            <a:ext cx="4740965" cy="2004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BT3, </a:t>
            </a:r>
            <a:r>
              <a:rPr lang="zh-TW" altLang="en-US" dirty="0"/>
              <a:t>藍牙控制器</a:t>
            </a:r>
            <a:endParaRPr lang="en-US" altLang="zh-TW" dirty="0"/>
          </a:p>
          <a:p>
            <a:r>
              <a:rPr lang="zh-TW" altLang="en-US" dirty="0"/>
              <a:t>單價：</a:t>
            </a:r>
            <a:r>
              <a:rPr lang="en-US" altLang="zh-TW" dirty="0"/>
              <a:t>460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zh-TW" altLang="en-US" dirty="0"/>
              <a:t>供應商：誼名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1ED8EC-3819-AEEB-3495-9C33B80143AF}"/>
              </a:ext>
            </a:extLst>
          </p:cNvPr>
          <p:cNvSpPr txBox="1">
            <a:spLocks/>
          </p:cNvSpPr>
          <p:nvPr/>
        </p:nvSpPr>
        <p:spPr>
          <a:xfrm>
            <a:off x="7372142" y="5916354"/>
            <a:ext cx="4149298" cy="453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舊供應商：漢雷科技（單價：</a:t>
            </a:r>
            <a:r>
              <a:rPr lang="en-US" altLang="zh-TW" dirty="0"/>
              <a:t>650</a:t>
            </a:r>
            <a:r>
              <a:rPr lang="zh-TW" altLang="en-US" dirty="0"/>
              <a:t>元</a:t>
            </a:r>
            <a:r>
              <a:rPr lang="en-US" altLang="zh-TW" dirty="0"/>
              <a:t>(2021)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1459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231</Words>
  <Application>Microsoft Office PowerPoint</Application>
  <PresentationFormat>寬螢幕</PresentationFormat>
  <Paragraphs>39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機器人零件</vt:lpstr>
      <vt:lpstr>清道達人零件</vt:lpstr>
      <vt:lpstr>清道達人零件</vt:lpstr>
      <vt:lpstr>IOT組零件</vt:lpstr>
      <vt:lpstr>IOT組零件</vt:lpstr>
      <vt:lpstr>IOT組零件</vt:lpstr>
      <vt:lpstr>IOT組零件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Judy yen</dc:creator>
  <cp:lastModifiedBy>Judy yen</cp:lastModifiedBy>
  <cp:revision>8</cp:revision>
  <dcterms:created xsi:type="dcterms:W3CDTF">2021-08-10T02:41:17Z</dcterms:created>
  <dcterms:modified xsi:type="dcterms:W3CDTF">2022-11-09T02:10:04Z</dcterms:modified>
</cp:coreProperties>
</file>